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9" r:id="rId5"/>
    <p:sldId id="277" r:id="rId6"/>
    <p:sldId id="282" r:id="rId7"/>
    <p:sldId id="281" r:id="rId8"/>
    <p:sldId id="276" r:id="rId9"/>
  </p:sldIdLst>
  <p:sldSz cx="12195175" cy="6858000"/>
  <p:notesSz cx="6858000" cy="9144000"/>
  <p:defaultTextStyle>
    <a:defPPr>
      <a:defRPr lang="en-US"/>
    </a:defPPr>
    <a:lvl1pPr marL="0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3579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67157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0737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34316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67895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01473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35053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68632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24A"/>
    <a:srgbClr val="77AF4D"/>
    <a:srgbClr val="E7E6E7"/>
    <a:srgbClr val="3177B7"/>
    <a:srgbClr val="F6E13E"/>
    <a:srgbClr val="0071C5"/>
    <a:srgbClr val="FDE800"/>
    <a:srgbClr val="70B100"/>
    <a:srgbClr val="E400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FD476F-DACD-498C-9330-772CCB73ECBE}" v="8" dt="2019-07-29T12:50:51.3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04" autoAdjust="0"/>
  </p:normalViewPr>
  <p:slideViewPr>
    <p:cSldViewPr showGuides="1">
      <p:cViewPr varScale="1">
        <p:scale>
          <a:sx n="63" d="100"/>
          <a:sy n="63" d="100"/>
        </p:scale>
        <p:origin x="64" y="48"/>
      </p:cViewPr>
      <p:guideLst>
        <p:guide orient="horz" pos="2160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4145F-429B-4F3C-A821-2BF993E9E460}" type="datetimeFigureOut">
              <a:rPr lang="en-GB" smtClean="0"/>
              <a:t>29/07/2019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9304E-8BAB-4793-AC0D-99F0AC39B7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467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800CD-D434-4D03-A805-0FC9325FDA9C}" type="datetimeFigureOut">
              <a:rPr lang="en-GB" smtClean="0"/>
              <a:t>29/07/2019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8E8EE-5751-48AD-BE71-0D78EFD363F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6148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713" y="0"/>
            <a:ext cx="12190462" cy="126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43" y="2505544"/>
            <a:ext cx="5520297" cy="1643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638" y="4336020"/>
            <a:ext cx="10365899" cy="965188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276" y="5328008"/>
            <a:ext cx="8536623" cy="836514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3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7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0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4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67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0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3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68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650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3AA94-4DD3-4C23-A4D4-62D152442C97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239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979" y="4800601"/>
            <a:ext cx="10945216" cy="500607"/>
          </a:xfrm>
        </p:spPr>
        <p:txBody>
          <a:bodyPr anchor="t"/>
          <a:lstStyle>
            <a:lvl1pPr algn="l">
              <a:defRPr sz="23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4979" y="612776"/>
            <a:ext cx="10945216" cy="4114800"/>
          </a:xfrm>
        </p:spPr>
        <p:txBody>
          <a:bodyPr>
            <a:normAutofit/>
          </a:bodyPr>
          <a:lstStyle>
            <a:lvl1pPr marL="0" indent="0">
              <a:buNone/>
              <a:defRPr sz="3200" b="1"/>
            </a:lvl1pPr>
            <a:lvl2pPr marL="533579" indent="0">
              <a:buNone/>
              <a:defRPr sz="3200"/>
            </a:lvl2pPr>
            <a:lvl3pPr marL="1067157" indent="0">
              <a:buNone/>
              <a:defRPr sz="2700"/>
            </a:lvl3pPr>
            <a:lvl4pPr marL="1600737" indent="0">
              <a:buNone/>
              <a:defRPr sz="2300"/>
            </a:lvl4pPr>
            <a:lvl5pPr marL="2134316" indent="0">
              <a:buNone/>
              <a:defRPr sz="2300"/>
            </a:lvl5pPr>
            <a:lvl6pPr marL="2667895" indent="0">
              <a:buNone/>
              <a:defRPr sz="2300"/>
            </a:lvl6pPr>
            <a:lvl7pPr marL="3201473" indent="0">
              <a:buNone/>
              <a:defRPr sz="2300"/>
            </a:lvl7pPr>
            <a:lvl8pPr marL="3735053" indent="0">
              <a:buNone/>
              <a:defRPr sz="2300"/>
            </a:lvl8pPr>
            <a:lvl9pPr marL="4268632" indent="0">
              <a:buNone/>
              <a:defRPr sz="23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979" y="5367339"/>
            <a:ext cx="10945216" cy="804862"/>
          </a:xfrm>
        </p:spPr>
        <p:txBody>
          <a:bodyPr/>
          <a:lstStyle>
            <a:lvl1pPr marL="0" indent="0">
              <a:buNone/>
              <a:defRPr sz="1700"/>
            </a:lvl1pPr>
            <a:lvl2pPr marL="533579" indent="0">
              <a:buNone/>
              <a:defRPr sz="1400"/>
            </a:lvl2pPr>
            <a:lvl3pPr marL="1067157" indent="0">
              <a:buNone/>
              <a:defRPr sz="1200"/>
            </a:lvl3pPr>
            <a:lvl4pPr marL="1600737" indent="0">
              <a:buNone/>
              <a:defRPr sz="1000"/>
            </a:lvl4pPr>
            <a:lvl5pPr marL="2134316" indent="0">
              <a:buNone/>
              <a:defRPr sz="1000"/>
            </a:lvl5pPr>
            <a:lvl6pPr marL="2667895" indent="0">
              <a:buNone/>
              <a:defRPr sz="1000"/>
            </a:lvl6pPr>
            <a:lvl7pPr marL="3201473" indent="0">
              <a:buNone/>
              <a:defRPr sz="1000"/>
            </a:lvl7pPr>
            <a:lvl8pPr marL="3735053" indent="0">
              <a:buNone/>
              <a:defRPr sz="1000"/>
            </a:lvl8pPr>
            <a:lvl9pPr marL="4268632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0F71D-85FD-4824-82DA-3CA47BEE1F46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329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A6EB4-CF06-4652-B47D-821653173122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object 5"/>
          <p:cNvSpPr/>
          <p:nvPr userDrawn="1"/>
        </p:nvSpPr>
        <p:spPr>
          <a:xfrm flipH="1">
            <a:off x="6097587" y="0"/>
            <a:ext cx="6097587" cy="6741368"/>
          </a:xfrm>
          <a:prstGeom prst="rect">
            <a:avLst/>
          </a:prstGeom>
          <a:blipFill>
            <a:blip r:embed="rId2"/>
            <a:srcRect/>
            <a:stretch>
              <a:fillRect l="-41711" t="-778" r="-23618" b="-812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244" y="275174"/>
            <a:ext cx="926197" cy="247958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985019" y="1268760"/>
            <a:ext cx="4176464" cy="4392487"/>
          </a:xfrm>
        </p:spPr>
        <p:txBody>
          <a:bodyPr/>
          <a:lstStyle>
            <a:lvl1pPr>
              <a:defRPr sz="1800"/>
            </a:lvl1pPr>
          </a:lstStyle>
          <a:p>
            <a:pPr marL="457200" indent="-457200">
              <a:buFont typeface="+mj-lt"/>
              <a:buAutoNum type="arabicPeriod"/>
            </a:pPr>
            <a:endParaRPr lang="en-GB" sz="1400" dirty="0"/>
          </a:p>
          <a:p>
            <a:pPr>
              <a:buFont typeface="+mj-lt"/>
              <a:buAutoNum type="arabicPeriod"/>
            </a:pPr>
            <a:endParaRPr lang="en-GB" sz="2400" dirty="0">
              <a:latin typeface="+mj-lt"/>
            </a:endParaRPr>
          </a:p>
          <a:p>
            <a:pPr>
              <a:buFont typeface="+mj-lt"/>
              <a:buAutoNum type="arabicPeriod"/>
            </a:pPr>
            <a:endParaRPr lang="en-GB" sz="2400" dirty="0">
              <a:latin typeface="+mj-lt"/>
            </a:endParaRPr>
          </a:p>
          <a:p>
            <a:pPr>
              <a:buFont typeface="+mj-lt"/>
              <a:buAutoNum type="arabicPeriod"/>
            </a:pPr>
            <a:endParaRPr lang="en-GB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172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400184" indent="-400184">
              <a:buFont typeface="Arial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867066" indent="-333487">
              <a:buSzPct val="70000"/>
              <a:buFont typeface="Wingdings" panose="05000000000000000000" pitchFamily="2" charset="2"/>
              <a:buChar char="§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333947" indent="-266790">
              <a:buFont typeface="Arial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867526" indent="-266790">
              <a:buFont typeface="Arial" pitchFamily="34" charset="0"/>
              <a:buChar char="•"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401106" indent="-266790">
              <a:buFont typeface="Arial" pitchFamily="34" charset="0"/>
              <a:buChar char="•"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53FF3-2E10-4407-AA24-5AA02C6688A4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518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5AAD9-3D72-440D-A511-5E7FAB7669B9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914638" y="2943994"/>
            <a:ext cx="10365899" cy="965188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829276" y="4194930"/>
            <a:ext cx="8536623" cy="836514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3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7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0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4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67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0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3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68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822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4978" y="1262532"/>
            <a:ext cx="5389200" cy="4811714"/>
          </a:xfrm>
        </p:spPr>
        <p:txBody>
          <a:bodyPr/>
          <a:lstStyle>
            <a:lvl1pPr>
              <a:defRPr sz="1800"/>
            </a:lvl1pPr>
            <a:lvl2pPr marL="867066" indent="-333487">
              <a:buSzPct val="70000"/>
              <a:buFont typeface="Wingdings" panose="05000000000000000000" pitchFamily="2" charset="2"/>
              <a:buChar char="§"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9595" y="1262532"/>
            <a:ext cx="5389200" cy="4811714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867066" indent="-333487">
              <a:buSzPct val="70000"/>
              <a:buFont typeface="Wingdings" panose="05000000000000000000" pitchFamily="2" charset="2"/>
              <a:buChar char="§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2E4B-0E17-413F-9BA8-5DA635BF65EE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01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759" y="1268760"/>
            <a:ext cx="5388321" cy="639762"/>
          </a:xfrm>
        </p:spPr>
        <p:txBody>
          <a:bodyPr anchor="t">
            <a:normAutofit/>
          </a:bodyPr>
          <a:lstStyle>
            <a:lvl1pPr marL="0" indent="0">
              <a:buNone/>
              <a:defRPr sz="2000" b="1"/>
            </a:lvl1pPr>
            <a:lvl2pPr marL="533579" indent="0">
              <a:buNone/>
              <a:defRPr sz="2300" b="1"/>
            </a:lvl2pPr>
            <a:lvl3pPr marL="1067157" indent="0">
              <a:buNone/>
              <a:defRPr sz="2100" b="1"/>
            </a:lvl3pPr>
            <a:lvl4pPr marL="1600737" indent="0">
              <a:buNone/>
              <a:defRPr sz="1800" b="1"/>
            </a:lvl4pPr>
            <a:lvl5pPr marL="2134316" indent="0">
              <a:buNone/>
              <a:defRPr sz="1800" b="1"/>
            </a:lvl5pPr>
            <a:lvl6pPr marL="2667895" indent="0">
              <a:buNone/>
              <a:defRPr sz="1800" b="1"/>
            </a:lvl6pPr>
            <a:lvl7pPr marL="3201473" indent="0">
              <a:buNone/>
              <a:defRPr sz="1800" b="1"/>
            </a:lvl7pPr>
            <a:lvl8pPr marL="3735053" indent="0">
              <a:buNone/>
              <a:defRPr sz="1800" b="1"/>
            </a:lvl8pPr>
            <a:lvl9pPr marL="4268632" indent="0">
              <a:buNone/>
              <a:defRPr sz="18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759" y="1988840"/>
            <a:ext cx="5388321" cy="4137323"/>
          </a:xfrm>
        </p:spPr>
        <p:txBody>
          <a:bodyPr/>
          <a:lstStyle>
            <a:lvl1pPr>
              <a:defRPr sz="1800"/>
            </a:lvl1pPr>
            <a:lvl2pPr marL="867066" indent="-333487">
              <a:buSzPct val="70000"/>
              <a:buFont typeface="Wingdings" panose="05000000000000000000" pitchFamily="2" charset="2"/>
              <a:buChar char="§"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981" y="1268760"/>
            <a:ext cx="5390437" cy="639762"/>
          </a:xfrm>
        </p:spPr>
        <p:txBody>
          <a:bodyPr anchor="t">
            <a:norm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3579" indent="0">
              <a:buNone/>
              <a:defRPr sz="2300" b="1"/>
            </a:lvl2pPr>
            <a:lvl3pPr marL="1067157" indent="0">
              <a:buNone/>
              <a:defRPr sz="2100" b="1"/>
            </a:lvl3pPr>
            <a:lvl4pPr marL="1600737" indent="0">
              <a:buNone/>
              <a:defRPr sz="1800" b="1"/>
            </a:lvl4pPr>
            <a:lvl5pPr marL="2134316" indent="0">
              <a:buNone/>
              <a:defRPr sz="1800" b="1"/>
            </a:lvl5pPr>
            <a:lvl6pPr marL="2667895" indent="0">
              <a:buNone/>
              <a:defRPr sz="1800" b="1"/>
            </a:lvl6pPr>
            <a:lvl7pPr marL="3201473" indent="0">
              <a:buNone/>
              <a:defRPr sz="1800" b="1"/>
            </a:lvl7pPr>
            <a:lvl8pPr marL="3735053" indent="0">
              <a:buNone/>
              <a:defRPr sz="1800" b="1"/>
            </a:lvl8pPr>
            <a:lvl9pPr marL="4268632" indent="0">
              <a:buNone/>
              <a:defRPr sz="18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4981" y="1988840"/>
            <a:ext cx="5390437" cy="4137323"/>
          </a:xfrm>
        </p:spPr>
        <p:txBody>
          <a:bodyPr/>
          <a:lstStyle>
            <a:lvl1pPr>
              <a:defRPr sz="1800"/>
            </a:lvl1pPr>
            <a:lvl2pPr marL="867066" indent="-333487">
              <a:buSzPct val="70000"/>
              <a:buFont typeface="Wingdings" panose="05000000000000000000" pitchFamily="2" charset="2"/>
              <a:buChar char="§"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09760" y="274641"/>
            <a:ext cx="10975657" cy="850103"/>
          </a:xfrm>
          <a:prstGeom prst="rect">
            <a:avLst/>
          </a:prstGeom>
        </p:spPr>
        <p:txBody>
          <a:bodyPr vert="horz" lIns="106716" tIns="53357" rIns="106716" bIns="53357" rtlCol="0" anchor="ctr">
            <a:normAutofit/>
          </a:bodyPr>
          <a:lstStyle>
            <a:lvl1pPr algn="l" defTabSz="1067157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16CF9-5CCD-41B7-90C8-401EE8F4DCA6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682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>
          <a:xfrm>
            <a:off x="609760" y="274641"/>
            <a:ext cx="10975657" cy="850103"/>
          </a:xfrm>
          <a:prstGeom prst="rect">
            <a:avLst/>
          </a:prstGeom>
        </p:spPr>
        <p:txBody>
          <a:bodyPr vert="horz" lIns="106716" tIns="53357" rIns="106716" bIns="53357" rtlCol="0" anchor="ctr">
            <a:normAutofit/>
          </a:bodyPr>
          <a:lstStyle>
            <a:lvl1pPr algn="l" defTabSz="1067157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05CF3-203A-4016-8EEE-1C315537DA90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0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910F5-7878-4D1A-A547-D779D4DEEA2F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396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73051"/>
            <a:ext cx="4012129" cy="707677"/>
          </a:xfrm>
        </p:spPr>
        <p:txBody>
          <a:bodyPr anchor="t"/>
          <a:lstStyle>
            <a:lvl1pPr algn="l">
              <a:defRPr sz="23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975" y="273051"/>
            <a:ext cx="6817442" cy="5853113"/>
          </a:xfrm>
        </p:spPr>
        <p:txBody>
          <a:bodyPr/>
          <a:lstStyle>
            <a:lvl1pPr>
              <a:defRPr sz="1800"/>
            </a:lvl1pPr>
            <a:lvl2pPr marL="867066" indent="-333487">
              <a:buSzPct val="70000"/>
              <a:buFont typeface="Wingdings" panose="05000000000000000000" pitchFamily="2" charset="2"/>
              <a:buChar char="§"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760" y="1124744"/>
            <a:ext cx="4012129" cy="5001419"/>
          </a:xfrm>
        </p:spPr>
        <p:txBody>
          <a:bodyPr/>
          <a:lstStyle>
            <a:lvl1pPr marL="0" indent="0">
              <a:buNone/>
              <a:defRPr sz="1700"/>
            </a:lvl1pPr>
            <a:lvl2pPr marL="533579" indent="0">
              <a:buNone/>
              <a:defRPr sz="1400"/>
            </a:lvl2pPr>
            <a:lvl3pPr marL="1067157" indent="0">
              <a:buNone/>
              <a:defRPr sz="1200"/>
            </a:lvl3pPr>
            <a:lvl4pPr marL="1600737" indent="0">
              <a:buNone/>
              <a:defRPr sz="1000"/>
            </a:lvl4pPr>
            <a:lvl5pPr marL="2134316" indent="0">
              <a:buNone/>
              <a:defRPr sz="1000"/>
            </a:lvl5pPr>
            <a:lvl6pPr marL="2667895" indent="0">
              <a:buNone/>
              <a:defRPr sz="1000"/>
            </a:lvl6pPr>
            <a:lvl7pPr marL="3201473" indent="0">
              <a:buNone/>
              <a:defRPr sz="1000"/>
            </a:lvl7pPr>
            <a:lvl8pPr marL="3735053" indent="0">
              <a:buNone/>
              <a:defRPr sz="1000"/>
            </a:lvl8pPr>
            <a:lvl9pPr marL="4268632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62288-52CB-4D94-887A-0407144F9528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718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760" y="274641"/>
            <a:ext cx="10975657" cy="850103"/>
          </a:xfrm>
          <a:prstGeom prst="rect">
            <a:avLst/>
          </a:prstGeom>
        </p:spPr>
        <p:txBody>
          <a:bodyPr vert="horz" lIns="106716" tIns="53357" rIns="106716" bIns="53357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760" y="1268761"/>
            <a:ext cx="10975657" cy="4857404"/>
          </a:xfrm>
          <a:prstGeom prst="rect">
            <a:avLst/>
          </a:prstGeom>
        </p:spPr>
        <p:txBody>
          <a:bodyPr vert="horz" lIns="106716" tIns="53357" rIns="106716" bIns="53357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 err="1"/>
              <a:t>Fiftzh</a:t>
            </a:r>
            <a:r>
              <a:rPr lang="en-US" dirty="0"/>
              <a:t>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A6EB4-CF06-4652-B47D-821653173122}" type="datetime1">
              <a:rPr lang="en-GB" smtClean="0"/>
              <a:t>29/07/2019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975" y="6741384"/>
            <a:ext cx="12193200" cy="144000"/>
            <a:chOff x="1975" y="6768393"/>
            <a:chExt cx="12193200" cy="198000"/>
          </a:xfrm>
        </p:grpSpPr>
        <p:sp>
          <p:nvSpPr>
            <p:cNvPr id="10" name="bk object 16"/>
            <p:cNvSpPr/>
            <p:nvPr userDrawn="1"/>
          </p:nvSpPr>
          <p:spPr>
            <a:xfrm>
              <a:off x="1975" y="6768393"/>
              <a:ext cx="3048300" cy="198000"/>
            </a:xfrm>
            <a:custGeom>
              <a:avLst/>
              <a:gdLst/>
              <a:ahLst/>
              <a:cxnLst/>
              <a:rect l="l" t="t" r="r" b="b"/>
              <a:pathLst>
                <a:path w="4064000" h="182245">
                  <a:moveTo>
                    <a:pt x="4064000" y="182079"/>
                  </a:moveTo>
                  <a:lnTo>
                    <a:pt x="0" y="182079"/>
                  </a:lnTo>
                  <a:lnTo>
                    <a:pt x="0" y="0"/>
                  </a:lnTo>
                  <a:lnTo>
                    <a:pt x="4064000" y="0"/>
                  </a:lnTo>
                  <a:lnTo>
                    <a:pt x="4064000" y="182079"/>
                  </a:lnTo>
                  <a:close/>
                </a:path>
              </a:pathLst>
            </a:custGeom>
            <a:solidFill>
              <a:srgbClr val="F6E13E"/>
            </a:solidFill>
          </p:spPr>
          <p:txBody>
            <a:bodyPr wrap="square" lIns="0" tIns="0" rIns="0" bIns="0" rtlCol="0"/>
            <a:lstStyle/>
            <a:p>
              <a:endParaRPr sz="1500" dirty="0"/>
            </a:p>
          </p:txBody>
        </p:sp>
        <p:sp>
          <p:nvSpPr>
            <p:cNvPr id="11" name="bk object 17"/>
            <p:cNvSpPr/>
            <p:nvPr userDrawn="1"/>
          </p:nvSpPr>
          <p:spPr>
            <a:xfrm>
              <a:off x="3050275" y="6768393"/>
              <a:ext cx="3048300" cy="198000"/>
            </a:xfrm>
            <a:custGeom>
              <a:avLst/>
              <a:gdLst/>
              <a:ahLst/>
              <a:cxnLst/>
              <a:rect l="l" t="t" r="r" b="b"/>
              <a:pathLst>
                <a:path w="4064000" h="182245">
                  <a:moveTo>
                    <a:pt x="4064000" y="182079"/>
                  </a:moveTo>
                  <a:lnTo>
                    <a:pt x="0" y="182079"/>
                  </a:lnTo>
                  <a:lnTo>
                    <a:pt x="0" y="0"/>
                  </a:lnTo>
                  <a:lnTo>
                    <a:pt x="4064000" y="0"/>
                  </a:lnTo>
                  <a:lnTo>
                    <a:pt x="4064000" y="182079"/>
                  </a:lnTo>
                  <a:close/>
                </a:path>
              </a:pathLst>
            </a:custGeom>
            <a:solidFill>
              <a:srgbClr val="2372B9"/>
            </a:solidFill>
          </p:spPr>
          <p:txBody>
            <a:bodyPr wrap="square" lIns="0" tIns="0" rIns="0" bIns="0" rtlCol="0"/>
            <a:lstStyle/>
            <a:p>
              <a:endParaRPr sz="1500" dirty="0"/>
            </a:p>
          </p:txBody>
        </p:sp>
        <p:sp>
          <p:nvSpPr>
            <p:cNvPr id="12" name="bk object 18"/>
            <p:cNvSpPr/>
            <p:nvPr userDrawn="1"/>
          </p:nvSpPr>
          <p:spPr>
            <a:xfrm>
              <a:off x="6098575" y="6768393"/>
              <a:ext cx="3048300" cy="198000"/>
            </a:xfrm>
            <a:custGeom>
              <a:avLst/>
              <a:gdLst/>
              <a:ahLst/>
              <a:cxnLst/>
              <a:rect l="l" t="t" r="r" b="b"/>
              <a:pathLst>
                <a:path w="4064000" h="182245">
                  <a:moveTo>
                    <a:pt x="4064000" y="182079"/>
                  </a:moveTo>
                  <a:lnTo>
                    <a:pt x="0" y="182079"/>
                  </a:lnTo>
                  <a:lnTo>
                    <a:pt x="0" y="0"/>
                  </a:lnTo>
                  <a:lnTo>
                    <a:pt x="4064000" y="0"/>
                  </a:lnTo>
                  <a:lnTo>
                    <a:pt x="4064000" y="182079"/>
                  </a:lnTo>
                  <a:close/>
                </a:path>
              </a:pathLst>
            </a:custGeom>
            <a:solidFill>
              <a:srgbClr val="E41C46"/>
            </a:solidFill>
          </p:spPr>
          <p:txBody>
            <a:bodyPr wrap="square" lIns="0" tIns="0" rIns="0" bIns="0" rtlCol="0"/>
            <a:lstStyle/>
            <a:p>
              <a:endParaRPr sz="1500" dirty="0"/>
            </a:p>
          </p:txBody>
        </p:sp>
        <p:sp>
          <p:nvSpPr>
            <p:cNvPr id="13" name="bk object 19"/>
            <p:cNvSpPr/>
            <p:nvPr userDrawn="1"/>
          </p:nvSpPr>
          <p:spPr>
            <a:xfrm>
              <a:off x="9146875" y="6768393"/>
              <a:ext cx="3048300" cy="198000"/>
            </a:xfrm>
            <a:custGeom>
              <a:avLst/>
              <a:gdLst/>
              <a:ahLst/>
              <a:cxnLst/>
              <a:rect l="l" t="t" r="r" b="b"/>
              <a:pathLst>
                <a:path w="4064000" h="182245">
                  <a:moveTo>
                    <a:pt x="4064000" y="182079"/>
                  </a:moveTo>
                  <a:lnTo>
                    <a:pt x="0" y="182079"/>
                  </a:lnTo>
                  <a:lnTo>
                    <a:pt x="0" y="0"/>
                  </a:lnTo>
                  <a:lnTo>
                    <a:pt x="4064000" y="0"/>
                  </a:lnTo>
                  <a:lnTo>
                    <a:pt x="4064000" y="182079"/>
                  </a:lnTo>
                  <a:close/>
                </a:path>
              </a:pathLst>
            </a:custGeom>
            <a:solidFill>
              <a:srgbClr val="6DB044"/>
            </a:solidFill>
          </p:spPr>
          <p:txBody>
            <a:bodyPr wrap="square" lIns="0" tIns="0" rIns="0" bIns="0" rtlCol="0"/>
            <a:lstStyle/>
            <a:p>
              <a:endParaRPr sz="1500" dirty="0"/>
            </a:p>
          </p:txBody>
        </p:sp>
      </p:grp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282" y="274641"/>
            <a:ext cx="926193" cy="24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5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1067157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0184" indent="-400184" algn="l" defTabSz="106715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67066" indent="-333487" algn="l" defTabSz="1067157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33947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67526" indent="-266790" algn="l" defTabSz="1067157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401106" indent="-266790" algn="l" defTabSz="1067157" rtl="0" eaLnBrk="1" latinLnBrk="0" hangingPunct="1">
        <a:spcBef>
          <a:spcPct val="20000"/>
        </a:spcBef>
        <a:buFont typeface="Arial" pitchFamily="34" charset="0"/>
        <a:buChar char="»"/>
        <a:defRPr sz="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934684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68263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01842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35422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579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7157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737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4316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7895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1473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5053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8632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rbussoftware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638" y="4653136"/>
            <a:ext cx="10365899" cy="965188"/>
          </a:xfrm>
        </p:spPr>
        <p:txBody>
          <a:bodyPr/>
          <a:lstStyle/>
          <a:p>
            <a:r>
              <a:rPr lang="en-GB" dirty="0"/>
              <a:t>Introduction to Ecosystem Model Starter Pack</a:t>
            </a:r>
          </a:p>
        </p:txBody>
      </p:sp>
    </p:spTree>
    <p:extLst>
      <p:ext uri="{BB962C8B-B14F-4D97-AF65-F5344CB8AC3E}">
        <p14:creationId xmlns:p14="http://schemas.microsoft.com/office/powerpoint/2010/main" val="123121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4762FE-A4B9-48BC-928D-D8AB01F01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9" y="1196752"/>
            <a:ext cx="6973057" cy="52454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06EF00-9307-4C3E-942B-DA0E32E77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Ecosystem Map - definitions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48CCD83-5373-48B4-BD0C-65AB47A46FEF}"/>
              </a:ext>
            </a:extLst>
          </p:cNvPr>
          <p:cNvSpPr/>
          <p:nvPr/>
        </p:nvSpPr>
        <p:spPr>
          <a:xfrm>
            <a:off x="192931" y="3645024"/>
            <a:ext cx="2088232" cy="720080"/>
          </a:xfrm>
          <a:prstGeom prst="roundRect">
            <a:avLst>
              <a:gd name="adj" fmla="val 74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Actor</a:t>
            </a:r>
            <a:r>
              <a:rPr lang="en-GB" sz="1400" dirty="0">
                <a:solidFill>
                  <a:schemeClr val="tx1"/>
                </a:solidFill>
              </a:rPr>
              <a:t> describes the focal point as well as other personas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3FF15B6-5A1A-4692-8953-54ED7D6B93A5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2281163" y="4005064"/>
            <a:ext cx="3456384" cy="0"/>
          </a:xfrm>
          <a:prstGeom prst="straightConnector1">
            <a:avLst/>
          </a:prstGeom>
          <a:ln w="28575">
            <a:solidFill>
              <a:srgbClr val="D7124A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6CE5068-2149-450F-A0C4-1A36621EC03F}"/>
              </a:ext>
            </a:extLst>
          </p:cNvPr>
          <p:cNvSpPr/>
          <p:nvPr/>
        </p:nvSpPr>
        <p:spPr>
          <a:xfrm>
            <a:off x="443544" y="2204863"/>
            <a:ext cx="2195662" cy="720080"/>
          </a:xfrm>
          <a:prstGeom prst="roundRect">
            <a:avLst>
              <a:gd name="adj" fmla="val 74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Organization Unit</a:t>
            </a:r>
            <a:r>
              <a:rPr lang="en-GB" sz="1400" dirty="0">
                <a:solidFill>
                  <a:schemeClr val="tx1"/>
                </a:solidFill>
              </a:rPr>
              <a:t> represents departments or collectives of personas 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E9BCC1C-3F92-46BE-8AA7-D19A7D23FD52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2639206" y="2564903"/>
            <a:ext cx="503057" cy="360040"/>
          </a:xfrm>
          <a:prstGeom prst="straightConnector1">
            <a:avLst/>
          </a:prstGeom>
          <a:ln w="28575">
            <a:solidFill>
              <a:srgbClr val="D7124A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33340DD-8248-4855-BBD6-28CCBFBE00A3}"/>
              </a:ext>
            </a:extLst>
          </p:cNvPr>
          <p:cNvSpPr/>
          <p:nvPr/>
        </p:nvSpPr>
        <p:spPr>
          <a:xfrm>
            <a:off x="443544" y="5157192"/>
            <a:ext cx="2195662" cy="720080"/>
          </a:xfrm>
          <a:prstGeom prst="roundRect">
            <a:avLst>
              <a:gd name="adj" fmla="val 74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Server </a:t>
            </a:r>
            <a:r>
              <a:rPr lang="en-GB" sz="1400" dirty="0">
                <a:solidFill>
                  <a:schemeClr val="tx1"/>
                </a:solidFill>
              </a:rPr>
              <a:t>represents technologies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4E32387-86DA-4B5E-9724-D4E4C476B075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2639206" y="5301209"/>
            <a:ext cx="503057" cy="216023"/>
          </a:xfrm>
          <a:prstGeom prst="straightConnector1">
            <a:avLst/>
          </a:prstGeom>
          <a:ln w="28575">
            <a:solidFill>
              <a:srgbClr val="D7124A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2E67FB6-389B-4FC8-B02E-CDF1E4B8F2EC}"/>
              </a:ext>
            </a:extLst>
          </p:cNvPr>
          <p:cNvSpPr/>
          <p:nvPr/>
        </p:nvSpPr>
        <p:spPr>
          <a:xfrm>
            <a:off x="9697987" y="2204863"/>
            <a:ext cx="1944216" cy="720080"/>
          </a:xfrm>
          <a:prstGeom prst="roundRect">
            <a:avLst>
              <a:gd name="adj" fmla="val 74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Business Service </a:t>
            </a:r>
            <a:r>
              <a:rPr lang="en-GB" sz="1400" dirty="0">
                <a:solidFill>
                  <a:schemeClr val="tx1"/>
                </a:solidFill>
              </a:rPr>
              <a:t>are processes driven by employees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1EE4D59-19A6-4EDA-BF95-2FB9D5294015}"/>
              </a:ext>
            </a:extLst>
          </p:cNvPr>
          <p:cNvCxnSpPr>
            <a:cxnSpLocks/>
            <a:stCxn id="19" idx="1"/>
          </p:cNvCxnSpPr>
          <p:nvPr/>
        </p:nvCxnSpPr>
        <p:spPr>
          <a:xfrm flipH="1">
            <a:off x="9121923" y="2564903"/>
            <a:ext cx="576064" cy="360042"/>
          </a:xfrm>
          <a:prstGeom prst="straightConnector1">
            <a:avLst/>
          </a:prstGeom>
          <a:ln w="28575">
            <a:solidFill>
              <a:srgbClr val="D7124A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1FC895C-EEE2-4CD4-B808-74D2DD19476A}"/>
              </a:ext>
            </a:extLst>
          </p:cNvPr>
          <p:cNvSpPr/>
          <p:nvPr/>
        </p:nvSpPr>
        <p:spPr>
          <a:xfrm>
            <a:off x="9695490" y="5157192"/>
            <a:ext cx="1944216" cy="720080"/>
          </a:xfrm>
          <a:prstGeom prst="roundRect">
            <a:avLst>
              <a:gd name="adj" fmla="val 74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Logical Application </a:t>
            </a:r>
            <a:r>
              <a:rPr lang="en-GB" sz="1400" dirty="0">
                <a:solidFill>
                  <a:schemeClr val="tx1"/>
                </a:solidFill>
              </a:rPr>
              <a:t>can be used to represent software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23AF64D-BC97-463E-975A-8A612A844144}"/>
              </a:ext>
            </a:extLst>
          </p:cNvPr>
          <p:cNvCxnSpPr>
            <a:cxnSpLocks/>
            <a:stCxn id="25" idx="1"/>
          </p:cNvCxnSpPr>
          <p:nvPr/>
        </p:nvCxnSpPr>
        <p:spPr>
          <a:xfrm flipH="1" flipV="1">
            <a:off x="9192433" y="5229198"/>
            <a:ext cx="503057" cy="288034"/>
          </a:xfrm>
          <a:prstGeom prst="straightConnector1">
            <a:avLst/>
          </a:prstGeom>
          <a:ln w="28575">
            <a:solidFill>
              <a:srgbClr val="D7124A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447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4762FE-A4B9-48BC-928D-D8AB01F01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058" y="1105560"/>
            <a:ext cx="6973057" cy="52454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06EF00-9307-4C3E-942B-DA0E32E77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Ecosystem Map - definitions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48CCD83-5373-48B4-BD0C-65AB47A46FEF}"/>
              </a:ext>
            </a:extLst>
          </p:cNvPr>
          <p:cNvSpPr/>
          <p:nvPr/>
        </p:nvSpPr>
        <p:spPr>
          <a:xfrm>
            <a:off x="9734572" y="2204863"/>
            <a:ext cx="2088232" cy="720080"/>
          </a:xfrm>
          <a:prstGeom prst="roundRect">
            <a:avLst>
              <a:gd name="adj" fmla="val 74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Robots </a:t>
            </a:r>
            <a:r>
              <a:rPr lang="en-GB" sz="1400" dirty="0">
                <a:solidFill>
                  <a:schemeClr val="tx1"/>
                </a:solidFill>
              </a:rPr>
              <a:t>can be used to describe automated processes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3FF15B6-5A1A-4692-8953-54ED7D6B93A5}"/>
              </a:ext>
            </a:extLst>
          </p:cNvPr>
          <p:cNvCxnSpPr>
            <a:cxnSpLocks/>
            <a:stCxn id="6" idx="1"/>
          </p:cNvCxnSpPr>
          <p:nvPr/>
        </p:nvCxnSpPr>
        <p:spPr>
          <a:xfrm flipH="1">
            <a:off x="7862364" y="2564903"/>
            <a:ext cx="1872208" cy="516122"/>
          </a:xfrm>
          <a:prstGeom prst="straightConnector1">
            <a:avLst/>
          </a:prstGeom>
          <a:ln w="28575">
            <a:solidFill>
              <a:srgbClr val="D7124A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6CE5068-2149-450F-A0C4-1A36621EC03F}"/>
              </a:ext>
            </a:extLst>
          </p:cNvPr>
          <p:cNvSpPr/>
          <p:nvPr/>
        </p:nvSpPr>
        <p:spPr>
          <a:xfrm>
            <a:off x="264939" y="2204863"/>
            <a:ext cx="2195662" cy="720080"/>
          </a:xfrm>
          <a:prstGeom prst="roundRect">
            <a:avLst>
              <a:gd name="adj" fmla="val 74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Network </a:t>
            </a:r>
            <a:r>
              <a:rPr lang="en-GB" sz="1400" dirty="0">
                <a:solidFill>
                  <a:schemeClr val="tx1"/>
                </a:solidFill>
              </a:rPr>
              <a:t>can represent internet or intranet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E9BCC1C-3F92-46BE-8AA7-D19A7D23FD52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2460601" y="2564903"/>
            <a:ext cx="2001298" cy="516123"/>
          </a:xfrm>
          <a:prstGeom prst="straightConnector1">
            <a:avLst/>
          </a:prstGeom>
          <a:ln w="28575">
            <a:solidFill>
              <a:srgbClr val="D7124A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33340DD-8248-4855-BBD6-28CCBFBE00A3}"/>
              </a:ext>
            </a:extLst>
          </p:cNvPr>
          <p:cNvSpPr/>
          <p:nvPr/>
        </p:nvSpPr>
        <p:spPr>
          <a:xfrm>
            <a:off x="264939" y="5174701"/>
            <a:ext cx="2195662" cy="720080"/>
          </a:xfrm>
          <a:prstGeom prst="roundRect">
            <a:avLst>
              <a:gd name="adj" fmla="val 74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System </a:t>
            </a:r>
            <a:r>
              <a:rPr lang="en-GB" sz="1400" dirty="0">
                <a:solidFill>
                  <a:schemeClr val="tx1"/>
                </a:solidFill>
              </a:rPr>
              <a:t>represents the software used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4E32387-86DA-4B5E-9724-D4E4C476B075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2460601" y="5018618"/>
            <a:ext cx="2196826" cy="516123"/>
          </a:xfrm>
          <a:prstGeom prst="straightConnector1">
            <a:avLst/>
          </a:prstGeom>
          <a:ln w="28575">
            <a:solidFill>
              <a:srgbClr val="D7124A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214676E-04AF-404C-BCB3-9C421573A5E9}"/>
              </a:ext>
            </a:extLst>
          </p:cNvPr>
          <p:cNvSpPr/>
          <p:nvPr/>
        </p:nvSpPr>
        <p:spPr>
          <a:xfrm>
            <a:off x="9731136" y="5174701"/>
            <a:ext cx="2088232" cy="720080"/>
          </a:xfrm>
          <a:prstGeom prst="roundRect">
            <a:avLst>
              <a:gd name="adj" fmla="val 74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Process </a:t>
            </a:r>
            <a:r>
              <a:rPr lang="en-GB" sz="1400" dirty="0">
                <a:solidFill>
                  <a:schemeClr val="tx1"/>
                </a:solidFill>
              </a:rPr>
              <a:t>can represent both automated and manual tasks performed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2349A3C-34A0-4645-A07C-A4C4ECC34C04}"/>
              </a:ext>
            </a:extLst>
          </p:cNvPr>
          <p:cNvCxnSpPr>
            <a:cxnSpLocks/>
            <a:stCxn id="22" idx="1"/>
          </p:cNvCxnSpPr>
          <p:nvPr/>
        </p:nvCxnSpPr>
        <p:spPr>
          <a:xfrm flipH="1" flipV="1">
            <a:off x="7537749" y="5174701"/>
            <a:ext cx="2193387" cy="360040"/>
          </a:xfrm>
          <a:prstGeom prst="straightConnector1">
            <a:avLst/>
          </a:prstGeom>
          <a:ln w="28575">
            <a:solidFill>
              <a:srgbClr val="D7124A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79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D8647-C5D7-45FC-9EF7-B17374104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End result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5329A-FC40-4BB0-BB01-CC76AA65F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760" y="1268761"/>
            <a:ext cx="3886217" cy="4857404"/>
          </a:xfrm>
        </p:spPr>
        <p:txBody>
          <a:bodyPr/>
          <a:lstStyle/>
          <a:p>
            <a:r>
              <a:rPr lang="en-GB" dirty="0"/>
              <a:t>By using ecosystem maps, models can illustrate focal points in a consumable manner</a:t>
            </a:r>
          </a:p>
          <a:p>
            <a:endParaRPr lang="en-GB" dirty="0"/>
          </a:p>
          <a:p>
            <a:r>
              <a:rPr lang="en-GB" dirty="0"/>
              <a:t>The icons can be used to create a better understanding of the elements used by customers or users</a:t>
            </a:r>
          </a:p>
          <a:p>
            <a:endParaRPr lang="en-GB" dirty="0"/>
          </a:p>
          <a:p>
            <a:r>
              <a:rPr lang="en-GB" dirty="0"/>
              <a:t>Relationships can be drawn using connectors, or illustrated through circles and boxes</a:t>
            </a:r>
          </a:p>
          <a:p>
            <a:endParaRPr lang="en-GB" dirty="0"/>
          </a:p>
          <a:p>
            <a:r>
              <a:rPr lang="en-GB" dirty="0"/>
              <a:t>Content is mapped to TOGAF/ArchiMate, reusing content from iServer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512F8C-7309-4F7E-8834-6DED57930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1443" y="880761"/>
            <a:ext cx="6973057" cy="524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49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638" y="4653136"/>
            <a:ext cx="10365899" cy="965188"/>
          </a:xfrm>
        </p:spPr>
        <p:txBody>
          <a:bodyPr>
            <a:normAutofit fontScale="90000"/>
          </a:bodyPr>
          <a:lstStyle/>
          <a:p>
            <a:r>
              <a:rPr lang="en-GB" dirty="0"/>
              <a:t>For a demo of the EBPA Solution, please visit </a:t>
            </a:r>
            <a:r>
              <a:rPr lang="en-GB" dirty="0">
                <a:hlinkClick r:id="rId2"/>
              </a:rPr>
              <a:t>www.orbussoftware.com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1843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2C6"/>
      </a:hlink>
      <a:folHlink>
        <a:srgbClr val="35BA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D5812B0D9187428D1E5C6DF79EFB2C" ma:contentTypeVersion="11" ma:contentTypeDescription="Create a new document." ma:contentTypeScope="" ma:versionID="384216e81e0b65b45b4a74f7032b2d63">
  <xsd:schema xmlns:xsd="http://www.w3.org/2001/XMLSchema" xmlns:xs="http://www.w3.org/2001/XMLSchema" xmlns:p="http://schemas.microsoft.com/office/2006/metadata/properties" xmlns:ns3="67a94e60-c092-48f9-a013-5201440b0b43" xmlns:ns4="c8bcfcd0-8a6d-4eff-aa3c-5527134ab9ea" targetNamespace="http://schemas.microsoft.com/office/2006/metadata/properties" ma:root="true" ma:fieldsID="aa10b90757811c4b2269636abdbe69ec" ns3:_="" ns4:_="">
    <xsd:import namespace="67a94e60-c092-48f9-a013-5201440b0b43"/>
    <xsd:import namespace="c8bcfcd0-8a6d-4eff-aa3c-5527134ab9e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94e60-c092-48f9-a013-5201440b0b4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bcfcd0-8a6d-4eff-aa3c-5527134ab9e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C809B9-0811-48ED-943C-CF1AF705618E}">
  <ds:schemaRefs>
    <ds:schemaRef ds:uri="http://www.w3.org/XML/1998/namespace"/>
    <ds:schemaRef ds:uri="http://purl.org/dc/terms/"/>
    <ds:schemaRef ds:uri="http://purl.org/dc/elements/1.1/"/>
    <ds:schemaRef ds:uri="http://purl.org/dc/dcmitype/"/>
    <ds:schemaRef ds:uri="c8bcfcd0-8a6d-4eff-aa3c-5527134ab9ea"/>
    <ds:schemaRef ds:uri="67a94e60-c092-48f9-a013-5201440b0b43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1BB8587-C040-486C-B776-A741DBC740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976B4D-6CF0-478F-BFE2-4732DCEB64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a94e60-c092-48f9-a013-5201440b0b43"/>
    <ds:schemaRef ds:uri="c8bcfcd0-8a6d-4eff-aa3c-5527134ab9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152</Words>
  <Application>Microsoft Office PowerPoint</Application>
  <PresentationFormat>Custom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Office Theme</vt:lpstr>
      <vt:lpstr>Introduction to Ecosystem Model Starter Pack</vt:lpstr>
      <vt:lpstr>Ecosystem Map - definitions</vt:lpstr>
      <vt:lpstr>Ecosystem Map - definitions</vt:lpstr>
      <vt:lpstr>End result</vt:lpstr>
      <vt:lpstr>For a demo of the EBPA Solution, please visit www.orbussoftware.com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Customer Journey Map Starting Pack</dc:title>
  <dc:creator>Alexandra Nybratt</dc:creator>
  <cp:lastModifiedBy>Alexandra Nybratt</cp:lastModifiedBy>
  <cp:revision>4</cp:revision>
  <dcterms:created xsi:type="dcterms:W3CDTF">2019-07-11T13:19:04Z</dcterms:created>
  <dcterms:modified xsi:type="dcterms:W3CDTF">2019-07-29T12:55:02Z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0x01010038D5812B0D9187428D1E5C6DF79EFB2C</vt:lpwstr>
  </property>
</Properties>
</file>